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10287000" cx="18288000"/>
  <p:notesSz cx="6858000" cy="9144000"/>
  <p:embeddedFontLst>
    <p:embeddedFont>
      <p:font typeface="Antic Didone"/>
      <p:regular r:id="rId16"/>
    </p:embeddedFont>
    <p:embeddedFont>
      <p:font typeface="Amatic SC"/>
      <p:regular r:id="rId17"/>
      <p:bold r:id="rId18"/>
    </p:embeddedFont>
    <p:embeddedFont>
      <p:font typeface="Open Sans SemiBold"/>
      <p:regular r:id="rId19"/>
      <p:bold r:id="rId20"/>
      <p:italic r:id="rId21"/>
      <p:boldItalic r:id="rId22"/>
    </p:embeddedFont>
    <p:embeddedFont>
      <p:font typeface="Open Sans Medium"/>
      <p:regular r:id="rId23"/>
      <p:bold r:id="rId24"/>
      <p:italic r:id="rId25"/>
      <p:boldItalic r:id="rId26"/>
    </p:embeddedFont>
    <p:embeddedFont>
      <p:font typeface="Open Sans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SemiBold-bold.fntdata"/><Relationship Id="rId22" Type="http://schemas.openxmlformats.org/officeDocument/2006/relationships/font" Target="fonts/OpenSansSemiBold-boldItalic.fntdata"/><Relationship Id="rId21" Type="http://schemas.openxmlformats.org/officeDocument/2006/relationships/font" Target="fonts/OpenSansSemiBold-italic.fntdata"/><Relationship Id="rId24" Type="http://schemas.openxmlformats.org/officeDocument/2006/relationships/font" Target="fonts/OpenSansMedium-bold.fntdata"/><Relationship Id="rId23" Type="http://schemas.openxmlformats.org/officeDocument/2006/relationships/font" Target="fonts/OpenSansMedium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OpenSansMedium-boldItalic.fntdata"/><Relationship Id="rId25" Type="http://schemas.openxmlformats.org/officeDocument/2006/relationships/font" Target="fonts/OpenSansMedium-italic.fntdata"/><Relationship Id="rId28" Type="http://schemas.openxmlformats.org/officeDocument/2006/relationships/font" Target="fonts/OpenSans-bold.fntdata"/><Relationship Id="rId27" Type="http://schemas.openxmlformats.org/officeDocument/2006/relationships/font" Target="fonts/OpenSans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OpenSans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schemas.openxmlformats.org/officeDocument/2006/relationships/font" Target="fonts/OpenSans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AmaticSC-regular.fntdata"/><Relationship Id="rId16" Type="http://schemas.openxmlformats.org/officeDocument/2006/relationships/font" Target="fonts/AnticDidone-regular.fntdata"/><Relationship Id="rId19" Type="http://schemas.openxmlformats.org/officeDocument/2006/relationships/font" Target="fonts/OpenSansSemiBold-regular.fntdata"/><Relationship Id="rId18" Type="http://schemas.openxmlformats.org/officeDocument/2006/relationships/font" Target="fonts/AmaticSC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2589c1528a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32589c1528a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3c78e8e08b_1_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33c78e8e08b_1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3c7028f82a_0_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3c7028f82a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3c7028f82a_0_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3c7028f82a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26932a64e6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326932a64e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2589c1528a_1_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32589c1528a_1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3c7028f82a_0_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33c7028f82a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9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27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32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26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2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25.png"/><Relationship Id="rId4" Type="http://schemas.openxmlformats.org/officeDocument/2006/relationships/image" Target="../media/image28.png"/><Relationship Id="rId5" Type="http://schemas.openxmlformats.org/officeDocument/2006/relationships/image" Target="../media/image20.png"/><Relationship Id="rId6" Type="http://schemas.openxmlformats.org/officeDocument/2006/relationships/image" Target="../media/image24.png"/><Relationship Id="rId7" Type="http://schemas.openxmlformats.org/officeDocument/2006/relationships/image" Target="../media/image2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5.png"/><Relationship Id="rId4" Type="http://schemas.openxmlformats.org/officeDocument/2006/relationships/image" Target="../media/image5.png"/><Relationship Id="rId5" Type="http://schemas.openxmlformats.org/officeDocument/2006/relationships/image" Target="../media/image1.png"/><Relationship Id="rId6" Type="http://schemas.openxmlformats.org/officeDocument/2006/relationships/image" Target="../media/image2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6.png"/><Relationship Id="rId4" Type="http://schemas.openxmlformats.org/officeDocument/2006/relationships/image" Target="../media/image14.png"/><Relationship Id="rId5" Type="http://schemas.openxmlformats.org/officeDocument/2006/relationships/image" Target="../media/image8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3.png"/><Relationship Id="rId5" Type="http://schemas.openxmlformats.org/officeDocument/2006/relationships/image" Target="../media/image1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4">
  <p:cSld name="CUSTOM_4_1_1_1_1_1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8" name="Google Shape;88;p11"/>
          <p:cNvCxnSpPr/>
          <p:nvPr/>
        </p:nvCxnSpPr>
        <p:spPr>
          <a:xfrm rot="10800000">
            <a:off x="16350" y="3626400"/>
            <a:ext cx="183540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9" name="Google Shape;89;p11"/>
          <p:cNvCxnSpPr/>
          <p:nvPr/>
        </p:nvCxnSpPr>
        <p:spPr>
          <a:xfrm rot="10800000">
            <a:off x="1683875" y="125"/>
            <a:ext cx="0" cy="102156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90" name="Google Shape;90;p11"/>
          <p:cNvPicPr preferRelativeResize="0"/>
          <p:nvPr/>
        </p:nvPicPr>
        <p:blipFill rotWithShape="1">
          <a:blip r:embed="rId3">
            <a:alphaModFix/>
          </a:blip>
          <a:srcRect b="0" l="81101" r="0" t="0"/>
          <a:stretch/>
        </p:blipFill>
        <p:spPr>
          <a:xfrm>
            <a:off x="1" y="4446650"/>
            <a:ext cx="1080448" cy="4712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5">
  <p:cSld name="CUSTOM_4_1_1_1_1_1_1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2"/>
          <p:cNvSpPr/>
          <p:nvPr/>
        </p:nvSpPr>
        <p:spPr>
          <a:xfrm>
            <a:off x="-1599" y="9318925"/>
            <a:ext cx="18284284" cy="967605"/>
          </a:xfrm>
          <a:custGeom>
            <a:rect b="b" l="l" r="r" t="t"/>
            <a:pathLst>
              <a:path extrusionOk="0" h="509937" w="5678349">
                <a:moveTo>
                  <a:pt x="0" y="0"/>
                </a:moveTo>
                <a:lnTo>
                  <a:pt x="5678349" y="0"/>
                </a:lnTo>
                <a:lnTo>
                  <a:pt x="5678349" y="509937"/>
                </a:lnTo>
                <a:lnTo>
                  <a:pt x="0" y="509937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94" name="Google Shape;94;p12"/>
          <p:cNvPicPr preferRelativeResize="0"/>
          <p:nvPr/>
        </p:nvPicPr>
        <p:blipFill rotWithShape="1">
          <a:blip r:embed="rId3">
            <a:alphaModFix/>
          </a:blip>
          <a:srcRect b="54098" l="0" r="0" t="0"/>
          <a:stretch/>
        </p:blipFill>
        <p:spPr>
          <a:xfrm>
            <a:off x="10832325" y="8302075"/>
            <a:ext cx="6174275" cy="19844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6">
  <p:cSld name="CUSTOM_5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3"/>
          <p:cNvSpPr/>
          <p:nvPr/>
        </p:nvSpPr>
        <p:spPr>
          <a:xfrm>
            <a:off x="5086697" y="5157788"/>
            <a:ext cx="4980581" cy="5130058"/>
          </a:xfrm>
          <a:custGeom>
            <a:rect b="b" l="l" r="r" t="t"/>
            <a:pathLst>
              <a:path extrusionOk="0" h="1350904" w="1311542">
                <a:moveTo>
                  <a:pt x="0" y="0"/>
                </a:moveTo>
                <a:lnTo>
                  <a:pt x="1311542" y="0"/>
                </a:lnTo>
                <a:lnTo>
                  <a:pt x="1311542" y="1350904"/>
                </a:lnTo>
                <a:lnTo>
                  <a:pt x="0" y="1350904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cxnSp>
        <p:nvCxnSpPr>
          <p:cNvPr id="98" name="Google Shape;98;p13"/>
          <p:cNvCxnSpPr/>
          <p:nvPr/>
        </p:nvCxnSpPr>
        <p:spPr>
          <a:xfrm rot="10800000">
            <a:off x="10066458" y="46800"/>
            <a:ext cx="0" cy="102402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" name="Google Shape;99;p13"/>
          <p:cNvCxnSpPr/>
          <p:nvPr/>
        </p:nvCxnSpPr>
        <p:spPr>
          <a:xfrm rot="10800000">
            <a:off x="-42" y="5157788"/>
            <a:ext cx="100665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7">
  <p:cSld name="CUSTOM_5_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4"/>
          <p:cNvSpPr/>
          <p:nvPr/>
        </p:nvSpPr>
        <p:spPr>
          <a:xfrm>
            <a:off x="7503375" y="0"/>
            <a:ext cx="10786378" cy="10290255"/>
          </a:xfrm>
          <a:custGeom>
            <a:rect b="b" l="l" r="r" t="t"/>
            <a:pathLst>
              <a:path extrusionOk="0" h="2781150" w="2895672">
                <a:moveTo>
                  <a:pt x="0" y="0"/>
                </a:moveTo>
                <a:lnTo>
                  <a:pt x="2895672" y="0"/>
                </a:lnTo>
                <a:lnTo>
                  <a:pt x="2895672" y="2781150"/>
                </a:lnTo>
                <a:lnTo>
                  <a:pt x="0" y="2781150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103" name="Google Shape;10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3526" y="566678"/>
            <a:ext cx="3442077" cy="4249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4"/>
          <p:cNvPicPr preferRelativeResize="0"/>
          <p:nvPr/>
        </p:nvPicPr>
        <p:blipFill rotWithShape="1">
          <a:blip r:embed="rId4">
            <a:alphaModFix/>
          </a:blip>
          <a:srcRect b="28785" l="0" r="0" t="0"/>
          <a:stretch/>
        </p:blipFill>
        <p:spPr>
          <a:xfrm>
            <a:off x="14395700" y="6771925"/>
            <a:ext cx="3688525" cy="360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4450" y="4128125"/>
            <a:ext cx="8261100" cy="513495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" name="Google Shape;106;p14"/>
          <p:cNvCxnSpPr/>
          <p:nvPr/>
        </p:nvCxnSpPr>
        <p:spPr>
          <a:xfrm rot="10800000">
            <a:off x="63" y="5464317"/>
            <a:ext cx="750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07" name="Google Shape;107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124100" y="1509497"/>
            <a:ext cx="3688525" cy="198970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4"/>
          <p:cNvSpPr/>
          <p:nvPr>
            <p:ph idx="2" type="pic"/>
          </p:nvPr>
        </p:nvSpPr>
        <p:spPr>
          <a:xfrm>
            <a:off x="9471125" y="4476675"/>
            <a:ext cx="6392400" cy="4249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8">
  <p:cSld name="CUSTOM_5_1_1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1" name="Google Shape;111;p15"/>
          <p:cNvGrpSpPr/>
          <p:nvPr/>
        </p:nvGrpSpPr>
        <p:grpSpPr>
          <a:xfrm>
            <a:off x="4812350" y="3548527"/>
            <a:ext cx="4576077" cy="6738910"/>
            <a:chOff x="0" y="-38100"/>
            <a:chExt cx="1205214" cy="1914300"/>
          </a:xfrm>
        </p:grpSpPr>
        <p:sp>
          <p:nvSpPr>
            <p:cNvPr id="112" name="Google Shape;112;p15"/>
            <p:cNvSpPr/>
            <p:nvPr/>
          </p:nvSpPr>
          <p:spPr>
            <a:xfrm>
              <a:off x="0" y="0"/>
              <a:ext cx="1205214" cy="1876061"/>
            </a:xfrm>
            <a:custGeom>
              <a:rect b="b" l="l" r="r" t="t"/>
              <a:pathLst>
                <a:path extrusionOk="0" h="1876061" w="1205214">
                  <a:moveTo>
                    <a:pt x="0" y="0"/>
                  </a:moveTo>
                  <a:lnTo>
                    <a:pt x="1205214" y="0"/>
                  </a:lnTo>
                  <a:lnTo>
                    <a:pt x="1205214" y="1876061"/>
                  </a:lnTo>
                  <a:lnTo>
                    <a:pt x="0" y="1876061"/>
                  </a:lnTo>
                  <a:close/>
                </a:path>
              </a:pathLst>
            </a:custGeom>
            <a:solidFill>
              <a:srgbClr val="A3AB14"/>
            </a:solidFill>
            <a:ln>
              <a:noFill/>
            </a:ln>
          </p:spPr>
        </p:sp>
        <p:sp>
          <p:nvSpPr>
            <p:cNvPr id="113" name="Google Shape;113;p15"/>
            <p:cNvSpPr txBox="1"/>
            <p:nvPr/>
          </p:nvSpPr>
          <p:spPr>
            <a:xfrm>
              <a:off x="0" y="-38100"/>
              <a:ext cx="1205100" cy="1914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14" name="Google Shape;114;p15"/>
          <p:cNvCxnSpPr/>
          <p:nvPr/>
        </p:nvCxnSpPr>
        <p:spPr>
          <a:xfrm rot="10800000">
            <a:off x="4812487" y="9244012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5" name="Google Shape;115;p15"/>
          <p:cNvCxnSpPr/>
          <p:nvPr/>
        </p:nvCxnSpPr>
        <p:spPr>
          <a:xfrm rot="10800000">
            <a:off x="4812487" y="8407136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16" name="Google Shape;116;p15"/>
          <p:cNvPicPr preferRelativeResize="0"/>
          <p:nvPr/>
        </p:nvPicPr>
        <p:blipFill rotWithShape="1">
          <a:blip r:embed="rId3">
            <a:alphaModFix/>
          </a:blip>
          <a:srcRect b="0" l="0" r="71668" t="0"/>
          <a:stretch/>
        </p:blipFill>
        <p:spPr>
          <a:xfrm>
            <a:off x="16766118" y="2192750"/>
            <a:ext cx="1521874" cy="2950751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5"/>
          <p:cNvSpPr/>
          <p:nvPr>
            <p:ph idx="2" type="pic"/>
          </p:nvPr>
        </p:nvSpPr>
        <p:spPr>
          <a:xfrm>
            <a:off x="884000" y="5071325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18" name="Google Shape;118;p15"/>
          <p:cNvSpPr/>
          <p:nvPr>
            <p:ph idx="3" type="pic"/>
          </p:nvPr>
        </p:nvSpPr>
        <p:spPr>
          <a:xfrm>
            <a:off x="9851550" y="5071413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15"/>
          <p:cNvSpPr/>
          <p:nvPr>
            <p:ph idx="4" type="pic"/>
          </p:nvPr>
        </p:nvSpPr>
        <p:spPr>
          <a:xfrm>
            <a:off x="13841575" y="5107450"/>
            <a:ext cx="3405600" cy="41148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9">
  <p:cSld name="CUSTOM_6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6"/>
          <p:cNvSpPr/>
          <p:nvPr/>
        </p:nvSpPr>
        <p:spPr>
          <a:xfrm>
            <a:off x="1420716" y="4012440"/>
            <a:ext cx="210121" cy="300173"/>
          </a:xfrm>
          <a:custGeom>
            <a:rect b="b" l="l" r="r" t="t"/>
            <a:pathLst>
              <a:path extrusionOk="0" h="300173" w="210121">
                <a:moveTo>
                  <a:pt x="0" y="0"/>
                </a:moveTo>
                <a:lnTo>
                  <a:pt x="210121" y="0"/>
                </a:lnTo>
                <a:lnTo>
                  <a:pt x="210121" y="300174"/>
                </a:lnTo>
                <a:lnTo>
                  <a:pt x="0" y="3001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3" name="Google Shape;123;p16"/>
          <p:cNvSpPr/>
          <p:nvPr/>
        </p:nvSpPr>
        <p:spPr>
          <a:xfrm>
            <a:off x="1394093" y="4964007"/>
            <a:ext cx="263367" cy="263367"/>
          </a:xfrm>
          <a:custGeom>
            <a:rect b="b" l="l" r="r" t="t"/>
            <a:pathLst>
              <a:path extrusionOk="0" h="263367" w="263367">
                <a:moveTo>
                  <a:pt x="0" y="0"/>
                </a:moveTo>
                <a:lnTo>
                  <a:pt x="263367" y="0"/>
                </a:lnTo>
                <a:lnTo>
                  <a:pt x="263367" y="263367"/>
                </a:lnTo>
                <a:lnTo>
                  <a:pt x="0" y="2633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4" name="Google Shape;124;p16"/>
          <p:cNvSpPr/>
          <p:nvPr/>
        </p:nvSpPr>
        <p:spPr>
          <a:xfrm>
            <a:off x="1402712" y="5914002"/>
            <a:ext cx="246129" cy="169214"/>
          </a:xfrm>
          <a:custGeom>
            <a:rect b="b" l="l" r="r" t="t"/>
            <a:pathLst>
              <a:path extrusionOk="0" h="169214" w="246129">
                <a:moveTo>
                  <a:pt x="0" y="0"/>
                </a:moveTo>
                <a:lnTo>
                  <a:pt x="246129" y="0"/>
                </a:lnTo>
                <a:lnTo>
                  <a:pt x="246129" y="169214"/>
                </a:lnTo>
                <a:lnTo>
                  <a:pt x="0" y="1692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" name="Google Shape;125;p16"/>
          <p:cNvSpPr/>
          <p:nvPr/>
        </p:nvSpPr>
        <p:spPr>
          <a:xfrm>
            <a:off x="1389259" y="7657681"/>
            <a:ext cx="273035" cy="273035"/>
          </a:xfrm>
          <a:custGeom>
            <a:rect b="b" l="l" r="r" t="t"/>
            <a:pathLst>
              <a:path extrusionOk="0" h="273035" w="273035">
                <a:moveTo>
                  <a:pt x="0" y="0"/>
                </a:moveTo>
                <a:lnTo>
                  <a:pt x="273035" y="0"/>
                </a:lnTo>
                <a:lnTo>
                  <a:pt x="273035" y="273036"/>
                </a:lnTo>
                <a:lnTo>
                  <a:pt x="0" y="2730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6" name="Google Shape;126;p16"/>
          <p:cNvSpPr/>
          <p:nvPr/>
        </p:nvSpPr>
        <p:spPr>
          <a:xfrm>
            <a:off x="1371402" y="6750960"/>
            <a:ext cx="308750" cy="277875"/>
          </a:xfrm>
          <a:custGeom>
            <a:rect b="b" l="l" r="r" t="t"/>
            <a:pathLst>
              <a:path extrusionOk="0" h="277875" w="308750">
                <a:moveTo>
                  <a:pt x="0" y="0"/>
                </a:moveTo>
                <a:lnTo>
                  <a:pt x="308750" y="0"/>
                </a:lnTo>
                <a:lnTo>
                  <a:pt x="308750" y="277875"/>
                </a:lnTo>
                <a:lnTo>
                  <a:pt x="0" y="2778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7" name="Google Shape;127;p16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128" name="Google Shape;128;p16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9" name="Google Shape;129;p16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" name="Google Shape;130;p16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1" name="Google Shape;131;p16"/>
          <p:cNvSpPr/>
          <p:nvPr>
            <p:ph idx="2" type="pic"/>
          </p:nvPr>
        </p:nvSpPr>
        <p:spPr>
          <a:xfrm>
            <a:off x="-750" y="-95325"/>
            <a:ext cx="5866200" cy="9339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CUSTOM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" name="Google Shape;17;p3"/>
          <p:cNvCxnSpPr/>
          <p:nvPr/>
        </p:nvCxnSpPr>
        <p:spPr>
          <a:xfrm rot="10800000">
            <a:off x="4773600" y="967587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/>
          <p:nvPr/>
        </p:nvSpPr>
        <p:spPr>
          <a:xfrm>
            <a:off x="5791947" y="6634081"/>
            <a:ext cx="5781872" cy="1509141"/>
          </a:xfrm>
          <a:custGeom>
            <a:rect b="b" l="l" r="r" t="t"/>
            <a:pathLst>
              <a:path extrusionOk="0" h="647700" w="2481490">
                <a:moveTo>
                  <a:pt x="2170622" y="0"/>
                </a:moveTo>
                <a:lnTo>
                  <a:pt x="282407" y="0"/>
                </a:lnTo>
                <a:cubicBezTo>
                  <a:pt x="126426" y="0"/>
                  <a:pt x="0" y="123512"/>
                  <a:pt x="0" y="241300"/>
                </a:cubicBezTo>
                <a:cubicBezTo>
                  <a:pt x="0" y="322669"/>
                  <a:pt x="66279" y="417810"/>
                  <a:pt x="162037" y="461951"/>
                </a:cubicBezTo>
                <a:lnTo>
                  <a:pt x="162037" y="647700"/>
                </a:lnTo>
                <a:lnTo>
                  <a:pt x="353844" y="488232"/>
                </a:lnTo>
                <a:lnTo>
                  <a:pt x="2170622" y="488232"/>
                </a:lnTo>
                <a:cubicBezTo>
                  <a:pt x="2355041" y="488232"/>
                  <a:pt x="2481478" y="364720"/>
                  <a:pt x="2481478" y="241300"/>
                </a:cubicBezTo>
                <a:cubicBezTo>
                  <a:pt x="2481490" y="123512"/>
                  <a:pt x="2355041" y="0"/>
                  <a:pt x="2170622" y="0"/>
                </a:cubicBezTo>
                <a:close/>
              </a:path>
            </a:pathLst>
          </a:custGeom>
          <a:solidFill>
            <a:srgbClr val="7BA6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9" name="Google Shape;19;p3"/>
          <p:cNvCxnSpPr/>
          <p:nvPr/>
        </p:nvCxnSpPr>
        <p:spPr>
          <a:xfrm rot="10800000">
            <a:off x="4773600" y="-42200"/>
            <a:ext cx="0" cy="104187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" name="Google Shape;20;p3"/>
          <p:cNvCxnSpPr/>
          <p:nvPr/>
        </p:nvCxnSpPr>
        <p:spPr>
          <a:xfrm rot="10800000">
            <a:off x="-3" y="7329915"/>
            <a:ext cx="47736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" name="Google Shape;21;p3"/>
          <p:cNvCxnSpPr/>
          <p:nvPr/>
        </p:nvCxnSpPr>
        <p:spPr>
          <a:xfrm rot="10800000">
            <a:off x="4773600" y="150582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2" name="Google Shape;2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725" y="536625"/>
            <a:ext cx="4434349" cy="6381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 rotWithShape="1">
          <a:blip r:embed="rId4">
            <a:alphaModFix/>
          </a:blip>
          <a:srcRect b="50987" l="0" r="0" t="0"/>
          <a:stretch/>
        </p:blipFill>
        <p:spPr>
          <a:xfrm>
            <a:off x="660900" y="8117300"/>
            <a:ext cx="3222875" cy="2169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 rotWithShape="1">
          <a:blip r:embed="rId5">
            <a:alphaModFix/>
          </a:blip>
          <a:srcRect b="0" l="0" r="44641" t="0"/>
          <a:stretch/>
        </p:blipFill>
        <p:spPr>
          <a:xfrm>
            <a:off x="14442569" y="1505825"/>
            <a:ext cx="3845427" cy="572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 rotWithShape="1">
          <a:blip r:embed="rId6">
            <a:alphaModFix/>
          </a:blip>
          <a:srcRect b="4205" l="0" r="10881" t="0"/>
          <a:stretch/>
        </p:blipFill>
        <p:spPr>
          <a:xfrm>
            <a:off x="13134875" y="5212975"/>
            <a:ext cx="5153126" cy="5074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Slide">
  <p:cSld name="CUSTOM_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" name="Google Shape;29;p4"/>
          <p:cNvCxnSpPr>
            <a:endCxn id="30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4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" name="Google Shape;32;p4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" name="Google Shape;33;p4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34" name="Google Shape;34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4"/>
          <p:cNvSpPr/>
          <p:nvPr>
            <p:ph idx="2" type="pic"/>
          </p:nvPr>
        </p:nvSpPr>
        <p:spPr>
          <a:xfrm>
            <a:off x="554750" y="-11350"/>
            <a:ext cx="3463500" cy="7979100"/>
          </a:xfrm>
          <a:prstGeom prst="rect">
            <a:avLst/>
          </a:prstGeom>
          <a:noFill/>
          <a:ln>
            <a:noFill/>
          </a:ln>
        </p:spPr>
      </p:sp>
      <p:sp>
        <p:nvSpPr>
          <p:cNvPr id="36" name="Google Shape;36;p4"/>
          <p:cNvSpPr/>
          <p:nvPr>
            <p:ph idx="3" type="pic"/>
          </p:nvPr>
        </p:nvSpPr>
        <p:spPr>
          <a:xfrm>
            <a:off x="13819725" y="-575"/>
            <a:ext cx="4468200" cy="3977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allery">
  <p:cSld name="CUSTOM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/>
          <p:nvPr/>
        </p:nvSpPr>
        <p:spPr>
          <a:xfrm>
            <a:off x="0" y="75"/>
            <a:ext cx="10813126" cy="10285526"/>
          </a:xfrm>
          <a:custGeom>
            <a:rect b="b" l="l" r="r" t="t"/>
            <a:pathLst>
              <a:path extrusionOk="0" h="2899373" w="2908709">
                <a:moveTo>
                  <a:pt x="0" y="0"/>
                </a:moveTo>
                <a:lnTo>
                  <a:pt x="2908709" y="0"/>
                </a:lnTo>
                <a:lnTo>
                  <a:pt x="2908709" y="2899373"/>
                </a:lnTo>
                <a:lnTo>
                  <a:pt x="0" y="2899373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40" name="Google Shape;40;p5"/>
          <p:cNvCxnSpPr/>
          <p:nvPr/>
        </p:nvCxnSpPr>
        <p:spPr>
          <a:xfrm rot="10800000">
            <a:off x="16077725" y="19875"/>
            <a:ext cx="0" cy="103719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1" name="Google Shape;41;p5"/>
          <p:cNvCxnSpPr/>
          <p:nvPr/>
        </p:nvCxnSpPr>
        <p:spPr>
          <a:xfrm rot="10800000">
            <a:off x="10811250" y="4491975"/>
            <a:ext cx="7442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42" name="Google Shape;42;p5"/>
          <p:cNvPicPr preferRelativeResize="0"/>
          <p:nvPr/>
        </p:nvPicPr>
        <p:blipFill rotWithShape="1">
          <a:blip r:embed="rId3">
            <a:alphaModFix/>
          </a:blip>
          <a:srcRect b="0" l="0" r="61446" t="2884"/>
          <a:stretch/>
        </p:blipFill>
        <p:spPr>
          <a:xfrm>
            <a:off x="16766625" y="0"/>
            <a:ext cx="1521373" cy="4397076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5"/>
          <p:cNvSpPr/>
          <p:nvPr>
            <p:ph idx="2" type="pic"/>
          </p:nvPr>
        </p:nvSpPr>
        <p:spPr>
          <a:xfrm>
            <a:off x="0" y="0"/>
            <a:ext cx="5122200" cy="5245500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5"/>
          <p:cNvSpPr/>
          <p:nvPr>
            <p:ph idx="3" type="pic"/>
          </p:nvPr>
        </p:nvSpPr>
        <p:spPr>
          <a:xfrm>
            <a:off x="11497600" y="4491975"/>
            <a:ext cx="4672200" cy="5795100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5"/>
          <p:cNvSpPr/>
          <p:nvPr>
            <p:ph idx="4" type="pic"/>
          </p:nvPr>
        </p:nvSpPr>
        <p:spPr>
          <a:xfrm>
            <a:off x="5403600" y="0"/>
            <a:ext cx="5122200" cy="2943900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5"/>
          <p:cNvSpPr/>
          <p:nvPr>
            <p:ph idx="5" type="pic"/>
          </p:nvPr>
        </p:nvSpPr>
        <p:spPr>
          <a:xfrm>
            <a:off x="5418750" y="3214875"/>
            <a:ext cx="5122200" cy="7072200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5"/>
          <p:cNvSpPr/>
          <p:nvPr>
            <p:ph idx="6" type="pic"/>
          </p:nvPr>
        </p:nvSpPr>
        <p:spPr>
          <a:xfrm>
            <a:off x="13125" y="5601950"/>
            <a:ext cx="5122200" cy="468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CUSTOM_3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6"/>
          <p:cNvPicPr preferRelativeResize="0"/>
          <p:nvPr/>
        </p:nvPicPr>
        <p:blipFill rotWithShape="1">
          <a:blip r:embed="rId3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" name="Google Shape;51;p6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2" name="Google Shape;52;p6"/>
          <p:cNvPicPr preferRelativeResize="0"/>
          <p:nvPr/>
        </p:nvPicPr>
        <p:blipFill rotWithShape="1">
          <a:blip r:embed="rId4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929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_4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Google Shape;56;p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8" name="Google Shape;58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16738" y="1775961"/>
            <a:ext cx="4207049" cy="5038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7"/>
          <p:cNvSpPr/>
          <p:nvPr>
            <p:ph idx="2" type="pic"/>
          </p:nvPr>
        </p:nvSpPr>
        <p:spPr>
          <a:xfrm>
            <a:off x="11260600" y="7084750"/>
            <a:ext cx="7119300" cy="3205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1">
  <p:cSld name="CUSTOM_4_1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8"/>
          <p:cNvSpPr/>
          <p:nvPr/>
        </p:nvSpPr>
        <p:spPr>
          <a:xfrm>
            <a:off x="9144000" y="8075"/>
            <a:ext cx="9146797" cy="10328029"/>
          </a:xfrm>
          <a:custGeom>
            <a:rect b="b" l="l" r="r" t="t"/>
            <a:pathLst>
              <a:path extrusionOk="0" h="2905212" w="2784413">
                <a:moveTo>
                  <a:pt x="0" y="0"/>
                </a:moveTo>
                <a:lnTo>
                  <a:pt x="2784413" y="0"/>
                </a:lnTo>
                <a:lnTo>
                  <a:pt x="2784413" y="2905212"/>
                </a:lnTo>
                <a:lnTo>
                  <a:pt x="0" y="290521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65" name="Google Shape;65;p8"/>
          <p:cNvCxnSpPr/>
          <p:nvPr/>
        </p:nvCxnSpPr>
        <p:spPr>
          <a:xfrm rot="10800000">
            <a:off x="853150" y="10625"/>
            <a:ext cx="0" cy="103293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6" name="Google Shape;66;p8"/>
          <p:cNvCxnSpPr/>
          <p:nvPr/>
        </p:nvCxnSpPr>
        <p:spPr>
          <a:xfrm rot="10800000">
            <a:off x="-65700" y="9258300"/>
            <a:ext cx="92097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67" name="Google Shape;67;p8"/>
          <p:cNvPicPr preferRelativeResize="0"/>
          <p:nvPr/>
        </p:nvPicPr>
        <p:blipFill rotWithShape="1">
          <a:blip r:embed="rId3">
            <a:alphaModFix/>
          </a:blip>
          <a:srcRect b="28160" l="0" r="0" t="0"/>
          <a:stretch/>
        </p:blipFill>
        <p:spPr>
          <a:xfrm>
            <a:off x="11205300" y="8250775"/>
            <a:ext cx="5298862" cy="2089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8"/>
          <p:cNvPicPr preferRelativeResize="0"/>
          <p:nvPr/>
        </p:nvPicPr>
        <p:blipFill rotWithShape="1">
          <a:blip r:embed="rId4">
            <a:alphaModFix/>
          </a:blip>
          <a:srcRect b="0" l="0" r="0" t="7791"/>
          <a:stretch/>
        </p:blipFill>
        <p:spPr>
          <a:xfrm>
            <a:off x="10969125" y="0"/>
            <a:ext cx="5771203" cy="3728977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8"/>
          <p:cNvSpPr/>
          <p:nvPr>
            <p:ph idx="2" type="pic"/>
          </p:nvPr>
        </p:nvSpPr>
        <p:spPr>
          <a:xfrm>
            <a:off x="10250775" y="969700"/>
            <a:ext cx="7119300" cy="8051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2">
  <p:cSld name="CUSTOM_4_1_1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2" name="Google Shape;72;p9"/>
          <p:cNvGrpSpPr/>
          <p:nvPr/>
        </p:nvGrpSpPr>
        <p:grpSpPr>
          <a:xfrm>
            <a:off x="6416500" y="-73548"/>
            <a:ext cx="5454986" cy="10360550"/>
            <a:chOff x="19050" y="74"/>
            <a:chExt cx="7273315" cy="14802900"/>
          </a:xfrm>
        </p:grpSpPr>
        <p:cxnSp>
          <p:nvCxnSpPr>
            <p:cNvPr id="73" name="Google Shape;73;p9"/>
            <p:cNvCxnSpPr/>
            <p:nvPr/>
          </p:nvCxnSpPr>
          <p:spPr>
            <a:xfrm rot="10800000">
              <a:off x="19050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" name="Google Shape;74;p9"/>
            <p:cNvCxnSpPr/>
            <p:nvPr/>
          </p:nvCxnSpPr>
          <p:spPr>
            <a:xfrm rot="10800000">
              <a:off x="7292365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75" name="Google Shape;75;p9"/>
          <p:cNvSpPr/>
          <p:nvPr/>
        </p:nvSpPr>
        <p:spPr>
          <a:xfrm>
            <a:off x="7099847" y="3245122"/>
            <a:ext cx="4088308" cy="3796757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CD2424"/>
          </a:solidFill>
          <a:ln>
            <a:noFill/>
          </a:ln>
        </p:spPr>
      </p:sp>
      <p:sp>
        <p:nvSpPr>
          <p:cNvPr id="76" name="Google Shape;76;p9"/>
          <p:cNvSpPr/>
          <p:nvPr>
            <p:ph idx="2" type="pic"/>
          </p:nvPr>
        </p:nvSpPr>
        <p:spPr>
          <a:xfrm>
            <a:off x="0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9"/>
          <p:cNvSpPr/>
          <p:nvPr>
            <p:ph idx="3" type="pic"/>
          </p:nvPr>
        </p:nvSpPr>
        <p:spPr>
          <a:xfrm>
            <a:off x="-3350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9"/>
          <p:cNvSpPr/>
          <p:nvPr>
            <p:ph idx="4" type="pic"/>
          </p:nvPr>
        </p:nvSpPr>
        <p:spPr>
          <a:xfrm>
            <a:off x="11885725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9" name="Google Shape;79;p9"/>
          <p:cNvSpPr/>
          <p:nvPr>
            <p:ph idx="5" type="pic"/>
          </p:nvPr>
        </p:nvSpPr>
        <p:spPr>
          <a:xfrm>
            <a:off x="11882375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3">
  <p:cSld name="CUSTOM_4_1_1_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0"/>
          <p:cNvSpPr/>
          <p:nvPr/>
        </p:nvSpPr>
        <p:spPr>
          <a:xfrm>
            <a:off x="9618402" y="1195153"/>
            <a:ext cx="5766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83" name="Google Shape;83;p10"/>
          <p:cNvGrpSpPr/>
          <p:nvPr/>
        </p:nvGrpSpPr>
        <p:grpSpPr>
          <a:xfrm>
            <a:off x="2909622" y="1050491"/>
            <a:ext cx="5765972" cy="8041834"/>
            <a:chOff x="0" y="-38100"/>
            <a:chExt cx="1518600" cy="2118000"/>
          </a:xfrm>
        </p:grpSpPr>
        <p:sp>
          <p:nvSpPr>
            <p:cNvPr id="84" name="Google Shape;84;p10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85" name="Google Shape;85;p10"/>
            <p:cNvSpPr txBox="1"/>
            <p:nvPr/>
          </p:nvSpPr>
          <p:spPr>
            <a:xfrm>
              <a:off x="0" y="-38100"/>
              <a:ext cx="1518600" cy="211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tic Didone"/>
              <a:buNone/>
              <a:defRPr i="0" sz="4400" u="none" cap="none" strike="noStrike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Char char="•"/>
              <a:defRPr i="0" sz="3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Char char="–"/>
              <a:defRPr i="0" sz="2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•"/>
              <a:defRPr i="0" sz="2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–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»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mc:AlternateContent>
    <mc:Choice Requires="p14">
      <p:transition spd="slow" p14:dur="1000">
        <p:push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13.png"/><Relationship Id="rId5" Type="http://schemas.openxmlformats.org/officeDocument/2006/relationships/image" Target="../media/image12.png"/><Relationship Id="rId6" Type="http://schemas.openxmlformats.org/officeDocument/2006/relationships/image" Target="../media/image2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Relationship Id="rId4" Type="http://schemas.openxmlformats.org/officeDocument/2006/relationships/image" Target="../media/image4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Relationship Id="rId4" Type="http://schemas.openxmlformats.org/officeDocument/2006/relationships/image" Target="../media/image38.png"/><Relationship Id="rId5" Type="http://schemas.openxmlformats.org/officeDocument/2006/relationships/image" Target="../media/image35.png"/><Relationship Id="rId6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6.png"/><Relationship Id="rId5" Type="http://schemas.openxmlformats.org/officeDocument/2006/relationships/image" Target="../media/image30.png"/><Relationship Id="rId6" Type="http://schemas.openxmlformats.org/officeDocument/2006/relationships/image" Target="../media/image14.png"/><Relationship Id="rId7" Type="http://schemas.openxmlformats.org/officeDocument/2006/relationships/image" Target="../media/image8.png"/><Relationship Id="rId8" Type="http://schemas.openxmlformats.org/officeDocument/2006/relationships/image" Target="../media/image4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6" name="Google Shape;136;p1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7" name="Google Shape;137;p1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38" name="Google Shape;13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24125" y="1848375"/>
            <a:ext cx="6334875" cy="7587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7"/>
          <p:cNvSpPr/>
          <p:nvPr/>
        </p:nvSpPr>
        <p:spPr>
          <a:xfrm>
            <a:off x="359525" y="6324454"/>
            <a:ext cx="10390695" cy="1162464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142" name="Google Shape;142;p17"/>
          <p:cNvSpPr txBox="1"/>
          <p:nvPr/>
        </p:nvSpPr>
        <p:spPr>
          <a:xfrm>
            <a:off x="428775" y="6509621"/>
            <a:ext cx="102522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Workshop 6: Storyroom</a:t>
            </a:r>
            <a:endParaRPr sz="100"/>
          </a:p>
        </p:txBody>
      </p:sp>
      <p:sp>
        <p:nvSpPr>
          <p:cNvPr id="143" name="Google Shape;143;p17"/>
          <p:cNvSpPr txBox="1"/>
          <p:nvPr/>
        </p:nvSpPr>
        <p:spPr>
          <a:xfrm>
            <a:off x="-117525" y="3919063"/>
            <a:ext cx="11344800" cy="25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Storyhouse</a:t>
            </a:r>
            <a:endParaRPr sz="16500"/>
          </a:p>
        </p:txBody>
      </p:sp>
      <p:pic>
        <p:nvPicPr>
          <p:cNvPr id="144" name="Google Shape;144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6950" y="251825"/>
            <a:ext cx="5272049" cy="1056825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7"/>
          <p:cNvSpPr txBox="1"/>
          <p:nvPr/>
        </p:nvSpPr>
        <p:spPr>
          <a:xfrm>
            <a:off x="408350" y="2884750"/>
            <a:ext cx="113448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Welcome to</a:t>
            </a:r>
            <a:endParaRPr sz="10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26"/>
          <p:cNvSpPr txBox="1"/>
          <p:nvPr/>
        </p:nvSpPr>
        <p:spPr>
          <a:xfrm>
            <a:off x="1412963" y="3912138"/>
            <a:ext cx="79815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Taking Stage</a:t>
            </a:r>
            <a:endParaRPr sz="400"/>
          </a:p>
        </p:txBody>
      </p:sp>
      <p:sp>
        <p:nvSpPr>
          <p:cNvPr id="239" name="Google Shape;239;p26"/>
          <p:cNvSpPr txBox="1"/>
          <p:nvPr/>
        </p:nvSpPr>
        <p:spPr>
          <a:xfrm>
            <a:off x="353690" y="1680450"/>
            <a:ext cx="11394600" cy="22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Next week…</a:t>
            </a:r>
            <a:endParaRPr/>
          </a:p>
        </p:txBody>
      </p:sp>
      <p:sp>
        <p:nvSpPr>
          <p:cNvPr id="240" name="Google Shape;240;p26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241" name="Google Shape;241;p26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2" name="Google Shape;242;p26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3" name="Google Shape;243;p26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44" name="Google Shape;244;p26"/>
          <p:cNvSpPr/>
          <p:nvPr/>
        </p:nvSpPr>
        <p:spPr>
          <a:xfrm>
            <a:off x="1360000" y="5024199"/>
            <a:ext cx="8239875" cy="3317397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245" name="Google Shape;245;p26"/>
          <p:cNvSpPr txBox="1"/>
          <p:nvPr/>
        </p:nvSpPr>
        <p:spPr>
          <a:xfrm>
            <a:off x="1618463" y="5260610"/>
            <a:ext cx="7722900" cy="28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Present a 2-3 min </a:t>
            </a:r>
            <a:r>
              <a:rPr b="1" i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stage-ready </a:t>
            </a: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narrative: </a:t>
            </a:r>
            <a:endParaRPr b="1"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incorporate this week’s feedback as appropriate 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no speaking notes!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46" name="Google Shape;246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74798" y="3429000"/>
            <a:ext cx="7350876" cy="5897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6525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19725" y="0"/>
            <a:ext cx="4468275" cy="3977389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18"/>
          <p:cNvSpPr txBox="1"/>
          <p:nvPr/>
        </p:nvSpPr>
        <p:spPr>
          <a:xfrm>
            <a:off x="4190438" y="3253500"/>
            <a:ext cx="9450600" cy="37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Gesture Charades</a:t>
            </a:r>
            <a:endParaRPr sz="14499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Skill: Expressive communication</a:t>
            </a:r>
            <a:endParaRPr sz="4000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53" name="Google Shape;153;p18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4" name="Google Shape;154;p18"/>
          <p:cNvCxnSpPr>
            <a:endCxn id="155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6" name="Google Shape;156;p18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7" name="Google Shape;157;p18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8" name="Google Shape;158;p18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55" name="Google Shape;155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125" y="0"/>
            <a:ext cx="3463551" cy="7979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9"/>
          <p:cNvSpPr txBox="1"/>
          <p:nvPr/>
        </p:nvSpPr>
        <p:spPr>
          <a:xfrm>
            <a:off x="2144675" y="1070775"/>
            <a:ext cx="14529300" cy="54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9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5500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As you tell the story, use gestures to act out every action!</a:t>
            </a:r>
            <a:endParaRPr sz="5500">
              <a:solidFill>
                <a:schemeClr val="dk2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-US" sz="39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Example:</a:t>
            </a:r>
            <a:endParaRPr i="1" sz="39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-476250" lvl="1" marL="9144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3900"/>
              <a:buChar char="○"/>
            </a:pPr>
            <a:r>
              <a:rPr lang="en-US" sz="39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“I was playing Xbox” 🎮 </a:t>
            </a:r>
            <a:r>
              <a:rPr i="1" lang="en-US" sz="39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(mimic holding a controller)</a:t>
            </a:r>
            <a:endParaRPr i="1" sz="39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-4762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00"/>
              <a:buChar char="○"/>
            </a:pPr>
            <a:r>
              <a:rPr lang="en-US" sz="39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“Suddenly, I heard a noise” 👂 </a:t>
            </a:r>
            <a:r>
              <a:rPr i="1" lang="en-US" sz="39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(cup hand to ear)</a:t>
            </a:r>
            <a:endParaRPr i="1" sz="39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-4762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00"/>
              <a:buChar char="○"/>
            </a:pPr>
            <a:r>
              <a:rPr lang="en-US" sz="39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“My dad marched down the hall” 🚶‍♂️ </a:t>
            </a:r>
            <a:r>
              <a:rPr i="1" lang="en-US" sz="39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(stomping motion)</a:t>
            </a:r>
            <a:endParaRPr i="1" sz="39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-4762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00"/>
              <a:buChar char="○"/>
            </a:pPr>
            <a:r>
              <a:rPr lang="en-US" sz="39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“He looked me dead in the eyes” 👀 </a:t>
            </a:r>
            <a:r>
              <a:rPr i="1" lang="en-US" sz="39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(point to eyes)</a:t>
            </a:r>
            <a:endParaRPr i="1" sz="39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-4762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00"/>
              <a:buChar char="○"/>
            </a:pPr>
            <a:r>
              <a:rPr lang="en-US" sz="39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“Are you doing your homework?” ✍️ </a:t>
            </a:r>
            <a:r>
              <a:rPr i="1" lang="en-US" sz="39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(pretend to write)</a:t>
            </a:r>
            <a:endParaRPr i="1" sz="39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i="1" sz="39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93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165" name="Google Shape;165;p19"/>
          <p:cNvSpPr txBox="1"/>
          <p:nvPr/>
        </p:nvSpPr>
        <p:spPr>
          <a:xfrm>
            <a:off x="5702525" y="8413750"/>
            <a:ext cx="74136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-US" sz="8400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rPr>
              <a:t>Be Dramatic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"/>
          <p:cNvSpPr txBox="1"/>
          <p:nvPr/>
        </p:nvSpPr>
        <p:spPr>
          <a:xfrm>
            <a:off x="1934625" y="830425"/>
            <a:ext cx="84984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6500">
                <a:solidFill>
                  <a:schemeClr val="accent3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The Silly Alarm Clock</a:t>
            </a:r>
            <a:endParaRPr sz="6500">
              <a:solidFill>
                <a:schemeClr val="accent3"/>
              </a:solidFill>
            </a:endParaRPr>
          </a:p>
        </p:txBody>
      </p:sp>
      <p:sp>
        <p:nvSpPr>
          <p:cNvPr id="171" name="Google Shape;171;p20"/>
          <p:cNvSpPr txBox="1"/>
          <p:nvPr/>
        </p:nvSpPr>
        <p:spPr>
          <a:xfrm>
            <a:off x="2010825" y="2174475"/>
            <a:ext cx="12176100" cy="72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7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This morning, my alarm clock rang, and I smacked it to turn it off.</a:t>
            </a:r>
            <a:endParaRPr sz="47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47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I closed my eyes for just a second… </a:t>
            </a:r>
            <a:endParaRPr sz="47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47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But then I shot up, realizing I was late!</a:t>
            </a:r>
            <a:endParaRPr sz="47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47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I threw on a shirt, hopped around trying to put on my shoes, and ran out the door with my backpack half-zipped.</a:t>
            </a:r>
            <a:endParaRPr sz="47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47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Just as I reached the bus stop, I checked my phone. It was Saturday.</a:t>
            </a:r>
            <a:endParaRPr sz="47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1"/>
          <p:cNvSpPr txBox="1"/>
          <p:nvPr/>
        </p:nvSpPr>
        <p:spPr>
          <a:xfrm>
            <a:off x="1587475" y="725663"/>
            <a:ext cx="84984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6500">
                <a:solidFill>
                  <a:schemeClr val="accent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The Surprise Gift</a:t>
            </a:r>
            <a:endParaRPr sz="6500">
              <a:solidFill>
                <a:schemeClr val="accent4"/>
              </a:solidFill>
            </a:endParaRPr>
          </a:p>
        </p:txBody>
      </p:sp>
      <p:sp>
        <p:nvSpPr>
          <p:cNvPr id="177" name="Google Shape;177;p21"/>
          <p:cNvSpPr txBox="1"/>
          <p:nvPr/>
        </p:nvSpPr>
        <p:spPr>
          <a:xfrm>
            <a:off x="2566450" y="1910975"/>
            <a:ext cx="13419600" cy="802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47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I opened my front door and saw a small box sitting on the doorstep. </a:t>
            </a:r>
            <a:endParaRPr sz="47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47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Curious, I picked it up and shook it—something </a:t>
            </a:r>
            <a:r>
              <a:rPr lang="en-US" sz="47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rattled</a:t>
            </a:r>
            <a:r>
              <a:rPr lang="en-US" sz="47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 inside! </a:t>
            </a:r>
            <a:endParaRPr sz="47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47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I carefully peeled off the wrapping and lifted the lid. </a:t>
            </a:r>
            <a:endParaRPr sz="47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47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Inside was a tiny note that said, “Look behind you.” I spun around, and my best friend was standing there, holding out a big cake!</a:t>
            </a:r>
            <a:endParaRPr sz="47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2"/>
          <p:cNvPicPr preferRelativeResize="0"/>
          <p:nvPr/>
        </p:nvPicPr>
        <p:blipFill rotWithShape="1">
          <a:blip r:embed="rId4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2"/>
          <p:cNvSpPr txBox="1"/>
          <p:nvPr/>
        </p:nvSpPr>
        <p:spPr>
          <a:xfrm>
            <a:off x="1540500" y="8155700"/>
            <a:ext cx="85254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James Shelley (quoting an old saying) </a:t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cxnSp>
        <p:nvCxnSpPr>
          <p:cNvPr id="185" name="Google Shape;185;p22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86" name="Google Shape;186;p22"/>
          <p:cNvGrpSpPr/>
          <p:nvPr/>
        </p:nvGrpSpPr>
        <p:grpSpPr>
          <a:xfrm>
            <a:off x="724625" y="3839164"/>
            <a:ext cx="12721662" cy="3912522"/>
            <a:chOff x="0" y="0"/>
            <a:chExt cx="2745406" cy="731846"/>
          </a:xfrm>
        </p:grpSpPr>
        <p:sp>
          <p:nvSpPr>
            <p:cNvPr id="187" name="Google Shape;187;p22"/>
            <p:cNvSpPr/>
            <p:nvPr/>
          </p:nvSpPr>
          <p:spPr>
            <a:xfrm>
              <a:off x="0" y="0"/>
              <a:ext cx="2745406" cy="731846"/>
            </a:xfrm>
            <a:custGeom>
              <a:rect b="b" l="l" r="r" t="t"/>
              <a:pathLst>
                <a:path extrusionOk="0" h="731846" w="2745406">
                  <a:moveTo>
                    <a:pt x="2430043" y="0"/>
                  </a:moveTo>
                  <a:lnTo>
                    <a:pt x="282407" y="0"/>
                  </a:lnTo>
                  <a:cubicBezTo>
                    <a:pt x="126426" y="0"/>
                    <a:pt x="0" y="123512"/>
                    <a:pt x="0" y="287111"/>
                  </a:cubicBezTo>
                  <a:cubicBezTo>
                    <a:pt x="0" y="406815"/>
                    <a:pt x="66279" y="501956"/>
                    <a:pt x="162037" y="546097"/>
                  </a:cubicBezTo>
                  <a:lnTo>
                    <a:pt x="162037" y="731846"/>
                  </a:lnTo>
                  <a:lnTo>
                    <a:pt x="353844" y="572379"/>
                  </a:lnTo>
                  <a:lnTo>
                    <a:pt x="2430043" y="572379"/>
                  </a:lnTo>
                  <a:cubicBezTo>
                    <a:pt x="2618957" y="572379"/>
                    <a:pt x="2745394" y="448866"/>
                    <a:pt x="2745394" y="287098"/>
                  </a:cubicBezTo>
                  <a:cubicBezTo>
                    <a:pt x="2745406" y="123512"/>
                    <a:pt x="2618957" y="0"/>
                    <a:pt x="2430043" y="0"/>
                  </a:cubicBezTo>
                  <a:close/>
                </a:path>
              </a:pathLst>
            </a:custGeom>
            <a:solidFill>
              <a:srgbClr val="F8F5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" name="Google Shape;188;p22"/>
            <p:cNvSpPr txBox="1"/>
            <p:nvPr/>
          </p:nvSpPr>
          <p:spPr>
            <a:xfrm>
              <a:off x="0" y="0"/>
              <a:ext cx="2745300" cy="54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90147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9" name="Google Shape;189;p22"/>
          <p:cNvSpPr txBox="1"/>
          <p:nvPr/>
        </p:nvSpPr>
        <p:spPr>
          <a:xfrm>
            <a:off x="1616700" y="1959925"/>
            <a:ext cx="110706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5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In the </a:t>
            </a:r>
            <a:r>
              <a:rPr i="1" lang="en-US" sz="65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first part</a:t>
            </a:r>
            <a:r>
              <a:rPr lang="en-US" sz="65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, I tell them what I’m going to tell them;</a:t>
            </a:r>
            <a:endParaRPr sz="2400"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90" name="Google Shape;190;p22"/>
          <p:cNvSpPr txBox="1"/>
          <p:nvPr/>
        </p:nvSpPr>
        <p:spPr>
          <a:xfrm>
            <a:off x="1626350" y="4078013"/>
            <a:ext cx="11070600" cy="25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1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the </a:t>
            </a:r>
            <a:r>
              <a:rPr b="1" i="1" lang="en-US" sz="61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second part</a:t>
            </a:r>
            <a:r>
              <a:rPr b="1" lang="en-US" sz="61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, I tell them;</a:t>
            </a:r>
            <a:endParaRPr b="1" sz="6100">
              <a:solidFill>
                <a:srgbClr val="CD2424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1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the</a:t>
            </a:r>
            <a:r>
              <a:rPr b="1" i="1" lang="en-US" sz="61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 third part</a:t>
            </a:r>
            <a:r>
              <a:rPr b="1" lang="en-US" sz="61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, I tell them what I’ve told them.</a:t>
            </a:r>
            <a:endParaRPr b="1" sz="6100">
              <a:solidFill>
                <a:srgbClr val="CD2424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91" name="Google Shape;191;p22"/>
          <p:cNvSpPr txBox="1"/>
          <p:nvPr/>
        </p:nvSpPr>
        <p:spPr>
          <a:xfrm>
            <a:off x="1040275" y="222474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sp>
        <p:nvSpPr>
          <p:cNvPr id="192" name="Google Shape;192;p22"/>
          <p:cNvSpPr txBox="1"/>
          <p:nvPr/>
        </p:nvSpPr>
        <p:spPr>
          <a:xfrm>
            <a:off x="12452233" y="6696075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pic>
        <p:nvPicPr>
          <p:cNvPr id="193" name="Google Shape;193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91350" y="7354562"/>
            <a:ext cx="1301151" cy="570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2"/>
          <p:cNvPicPr preferRelativeResize="0"/>
          <p:nvPr/>
        </p:nvPicPr>
        <p:blipFill rotWithShape="1">
          <a:blip r:embed="rId6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6787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3600925" y="3615904"/>
            <a:ext cx="2751975" cy="2751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3"/>
          <p:cNvSpPr/>
          <p:nvPr/>
        </p:nvSpPr>
        <p:spPr>
          <a:xfrm>
            <a:off x="234300" y="3657600"/>
            <a:ext cx="4337700" cy="6629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2" name="Google Shape;202;p23"/>
          <p:cNvSpPr txBox="1"/>
          <p:nvPr/>
        </p:nvSpPr>
        <p:spPr>
          <a:xfrm>
            <a:off x="-343250" y="1468050"/>
            <a:ext cx="13480200" cy="14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Final Adjustments</a:t>
            </a:r>
            <a:endParaRPr sz="11900">
              <a:solidFill>
                <a:srgbClr val="090147"/>
              </a:solidFill>
            </a:endParaRPr>
          </a:p>
        </p:txBody>
      </p:sp>
      <p:sp>
        <p:nvSpPr>
          <p:cNvPr id="203" name="Google Shape;203;p23"/>
          <p:cNvSpPr txBox="1"/>
          <p:nvPr/>
        </p:nvSpPr>
        <p:spPr>
          <a:xfrm>
            <a:off x="139500" y="4293988"/>
            <a:ext cx="4527300" cy="133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2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First impression</a:t>
            </a:r>
            <a:endParaRPr sz="6200">
              <a:solidFill>
                <a:srgbClr val="F8F5EC"/>
              </a:solidFill>
            </a:endParaRPr>
          </a:p>
        </p:txBody>
      </p:sp>
      <p:sp>
        <p:nvSpPr>
          <p:cNvPr id="204" name="Google Shape;204;p23"/>
          <p:cNvSpPr/>
          <p:nvPr/>
        </p:nvSpPr>
        <p:spPr>
          <a:xfrm>
            <a:off x="9645350" y="3657600"/>
            <a:ext cx="7327800" cy="6629400"/>
          </a:xfrm>
          <a:prstGeom prst="rect">
            <a:avLst/>
          </a:prstGeom>
          <a:solidFill>
            <a:srgbClr val="CD242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5" name="Google Shape;205;p23"/>
          <p:cNvSpPr txBox="1"/>
          <p:nvPr/>
        </p:nvSpPr>
        <p:spPr>
          <a:xfrm>
            <a:off x="5164525" y="4294000"/>
            <a:ext cx="3735900" cy="133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62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“Kill your darlings”</a:t>
            </a:r>
            <a:endParaRPr i="1" sz="6200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206" name="Google Shape;206;p23"/>
          <p:cNvSpPr txBox="1"/>
          <p:nvPr/>
        </p:nvSpPr>
        <p:spPr>
          <a:xfrm>
            <a:off x="10188200" y="4332100"/>
            <a:ext cx="6242100" cy="133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2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Planned Redundancy</a:t>
            </a:r>
            <a:endParaRPr sz="6200">
              <a:solidFill>
                <a:srgbClr val="F8F5EC"/>
              </a:solidFill>
            </a:endParaRPr>
          </a:p>
        </p:txBody>
      </p:sp>
      <p:sp>
        <p:nvSpPr>
          <p:cNvPr id="207" name="Google Shape;207;p23"/>
          <p:cNvSpPr txBox="1"/>
          <p:nvPr/>
        </p:nvSpPr>
        <p:spPr>
          <a:xfrm>
            <a:off x="499200" y="6022800"/>
            <a:ext cx="3735900" cy="16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Invest time in crafting the first 2-3 sentences</a:t>
            </a:r>
            <a:endParaRPr sz="3500">
              <a:solidFill>
                <a:srgbClr val="F8F5E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08" name="Google Shape;208;p23"/>
          <p:cNvSpPr txBox="1"/>
          <p:nvPr/>
        </p:nvSpPr>
        <p:spPr>
          <a:xfrm>
            <a:off x="5107213" y="6022800"/>
            <a:ext cx="4002900" cy="16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K.I.S.S. </a:t>
            </a:r>
            <a:endParaRPr sz="3500">
              <a:solidFill>
                <a:srgbClr val="F8F5E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(Keep It Simple Stupid!)</a:t>
            </a:r>
            <a:endParaRPr sz="3500">
              <a:solidFill>
                <a:srgbClr val="F8F5E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09" name="Google Shape;209;p23"/>
          <p:cNvSpPr txBox="1"/>
          <p:nvPr/>
        </p:nvSpPr>
        <p:spPr>
          <a:xfrm>
            <a:off x="10188207" y="5981175"/>
            <a:ext cx="62421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Repeat key points in different ways by matching:</a:t>
            </a:r>
            <a:endParaRPr sz="3500">
              <a:solidFill>
                <a:srgbClr val="F8F5E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10" name="Google Shape;210;p23"/>
          <p:cNvSpPr txBox="1"/>
          <p:nvPr/>
        </p:nvSpPr>
        <p:spPr>
          <a:xfrm>
            <a:off x="10283007" y="7447850"/>
            <a:ext cx="6242100" cy="16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5EC"/>
              </a:buClr>
              <a:buSzPts val="3500"/>
              <a:buFont typeface="Open Sans Medium"/>
              <a:buAutoNum type="arabicParenR"/>
            </a:pPr>
            <a:r>
              <a:rPr lang="en-US" sz="3500">
                <a:solidFill>
                  <a:srgbClr val="F8F5EC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Vivid moment to key point</a:t>
            </a:r>
            <a:endParaRPr sz="3500">
              <a:solidFill>
                <a:srgbClr val="F8F5EC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5EC"/>
              </a:buClr>
              <a:buSzPts val="3500"/>
              <a:buFont typeface="Open Sans Medium"/>
              <a:buAutoNum type="arabicParenR"/>
            </a:pPr>
            <a:r>
              <a:rPr b="1" i="1" lang="en-US" sz="3500">
                <a:solidFill>
                  <a:srgbClr val="F8F5EC"/>
                </a:solidFill>
                <a:latin typeface="Open Sans"/>
                <a:ea typeface="Open Sans"/>
                <a:cs typeface="Open Sans"/>
                <a:sym typeface="Open Sans"/>
              </a:rPr>
              <a:t>Face </a:t>
            </a:r>
            <a:r>
              <a:rPr lang="en-US" sz="3500">
                <a:solidFill>
                  <a:srgbClr val="F8F5EC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to words</a:t>
            </a:r>
            <a:endParaRPr sz="3500">
              <a:solidFill>
                <a:srgbClr val="F8F5EC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5EC"/>
              </a:buClr>
              <a:buSzPts val="3500"/>
              <a:buFont typeface="Open Sans Medium"/>
              <a:buAutoNum type="arabicParenR"/>
            </a:pPr>
            <a:r>
              <a:rPr b="1" i="1" lang="en-US" sz="3500">
                <a:solidFill>
                  <a:srgbClr val="F8F5EC"/>
                </a:solidFill>
                <a:latin typeface="Open Sans"/>
                <a:ea typeface="Open Sans"/>
                <a:cs typeface="Open Sans"/>
                <a:sym typeface="Open Sans"/>
              </a:rPr>
              <a:t>Gestures </a:t>
            </a:r>
            <a:r>
              <a:rPr lang="en-US" sz="3500">
                <a:solidFill>
                  <a:srgbClr val="F8F5EC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to words</a:t>
            </a:r>
            <a:endParaRPr sz="3500">
              <a:solidFill>
                <a:srgbClr val="F8F5EC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211" name="Google Shape;211;p23"/>
          <p:cNvSpPr txBox="1"/>
          <p:nvPr/>
        </p:nvSpPr>
        <p:spPr>
          <a:xfrm>
            <a:off x="1197588" y="7806025"/>
            <a:ext cx="3000000" cy="21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0"/>
              <a:t>✏️</a:t>
            </a:r>
            <a:endParaRPr sz="13000"/>
          </a:p>
        </p:txBody>
      </p:sp>
      <p:sp>
        <p:nvSpPr>
          <p:cNvPr id="212" name="Google Shape;212;p23"/>
          <p:cNvSpPr txBox="1"/>
          <p:nvPr/>
        </p:nvSpPr>
        <p:spPr>
          <a:xfrm>
            <a:off x="5913475" y="7806025"/>
            <a:ext cx="3000000" cy="21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0"/>
              <a:t>👯‍♀️</a:t>
            </a:r>
            <a:endParaRPr/>
          </a:p>
        </p:txBody>
      </p:sp>
      <p:sp>
        <p:nvSpPr>
          <p:cNvPr id="213" name="Google Shape;213;p23"/>
          <p:cNvSpPr txBox="1"/>
          <p:nvPr/>
        </p:nvSpPr>
        <p:spPr>
          <a:xfrm>
            <a:off x="14707725" y="3429000"/>
            <a:ext cx="3000000" cy="26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700"/>
              <a:t>🎭</a:t>
            </a:r>
            <a:endParaRPr sz="4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4"/>
          <p:cNvSpPr/>
          <p:nvPr/>
        </p:nvSpPr>
        <p:spPr>
          <a:xfrm>
            <a:off x="9618399" y="1195150"/>
            <a:ext cx="7239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220" name="Google Shape;220;p24"/>
          <p:cNvGrpSpPr/>
          <p:nvPr/>
        </p:nvGrpSpPr>
        <p:grpSpPr>
          <a:xfrm>
            <a:off x="2256472" y="1051741"/>
            <a:ext cx="5765805" cy="8041409"/>
            <a:chOff x="0" y="-38100"/>
            <a:chExt cx="1518556" cy="2117888"/>
          </a:xfrm>
        </p:grpSpPr>
        <p:sp>
          <p:nvSpPr>
            <p:cNvPr id="221" name="Google Shape;221;p24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222" name="Google Shape;222;p24"/>
            <p:cNvSpPr txBox="1"/>
            <p:nvPr/>
          </p:nvSpPr>
          <p:spPr>
            <a:xfrm>
              <a:off x="0" y="-38100"/>
              <a:ext cx="1518556" cy="21178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3" name="Google Shape;223;p24"/>
          <p:cNvSpPr txBox="1"/>
          <p:nvPr/>
        </p:nvSpPr>
        <p:spPr>
          <a:xfrm>
            <a:off x="2432325" y="3136100"/>
            <a:ext cx="5414100" cy="38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4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Deliver a compelling, stage-ready story</a:t>
            </a:r>
            <a:endParaRPr sz="1600"/>
          </a:p>
        </p:txBody>
      </p:sp>
      <p:sp>
        <p:nvSpPr>
          <p:cNvPr id="224" name="Google Shape;224;p24"/>
          <p:cNvSpPr txBox="1"/>
          <p:nvPr/>
        </p:nvSpPr>
        <p:spPr>
          <a:xfrm>
            <a:off x="10054213" y="2878225"/>
            <a:ext cx="6368100" cy="56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❏"/>
            </a:pPr>
            <a:r>
              <a:rPr b="1"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Strong Delivery: </a:t>
            </a:r>
            <a:r>
              <a:rPr lang="en-US" sz="32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Your opening seconds matter; speak with confidence &amp; clarity!</a:t>
            </a:r>
            <a:endParaRPr sz="32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-4318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❏"/>
            </a:pPr>
            <a:r>
              <a:rPr b="1"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Responsible Storyteller: </a:t>
            </a:r>
            <a:r>
              <a:rPr lang="en-US" sz="32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Avoid “fairy tale” endings; don’t be </a:t>
            </a:r>
            <a:r>
              <a:rPr lang="en-US" sz="32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afraid</a:t>
            </a:r>
            <a:r>
              <a:rPr lang="en-US" sz="32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 to acknowledge complexities</a:t>
            </a:r>
            <a:endParaRPr sz="32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  <a:p>
            <a:pPr indent="-4318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3200"/>
              <a:buChar char="❏"/>
            </a:pPr>
            <a:r>
              <a:rPr b="1" lang="en-US" sz="3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Stage-Readiness</a:t>
            </a:r>
            <a:r>
              <a:rPr lang="en-US" sz="32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: Present without notes, just as you would when recording</a:t>
            </a:r>
            <a:endParaRPr sz="320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225" name="Google Shape;225;p24"/>
          <p:cNvSpPr txBox="1"/>
          <p:nvPr/>
        </p:nvSpPr>
        <p:spPr>
          <a:xfrm>
            <a:off x="2566197" y="2216554"/>
            <a:ext cx="4011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CD2424"/>
                </a:solidFill>
                <a:latin typeface="Open Sans"/>
                <a:ea typeface="Open Sans"/>
                <a:cs typeface="Open Sans"/>
                <a:sym typeface="Open Sans"/>
              </a:rPr>
              <a:t>Goal…</a:t>
            </a:r>
            <a:endParaRPr sz="4200"/>
          </a:p>
        </p:txBody>
      </p:sp>
      <p:sp>
        <p:nvSpPr>
          <p:cNvPr id="226" name="Google Shape;226;p24"/>
          <p:cNvSpPr txBox="1"/>
          <p:nvPr/>
        </p:nvSpPr>
        <p:spPr>
          <a:xfrm>
            <a:off x="10054225" y="2118550"/>
            <a:ext cx="60021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Things to look out for:</a:t>
            </a:r>
            <a:endParaRPr sz="2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227" name="Google Shape;227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36275" y="7065175"/>
            <a:ext cx="2498350" cy="71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5"/>
          <p:cNvSpPr txBox="1"/>
          <p:nvPr/>
        </p:nvSpPr>
        <p:spPr>
          <a:xfrm>
            <a:off x="2300900" y="3358050"/>
            <a:ext cx="113865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Stage-ready Story</a:t>
            </a:r>
            <a:endParaRPr sz="4000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edia Literacy Slides">
  <a:themeElements>
    <a:clrScheme name="Office">
      <a:dk1>
        <a:srgbClr val="090147"/>
      </a:dk1>
      <a:lt1>
        <a:srgbClr val="F8F5EC"/>
      </a:lt1>
      <a:dk2>
        <a:srgbClr val="CD2424"/>
      </a:dk2>
      <a:lt2>
        <a:srgbClr val="A3AB14"/>
      </a:lt2>
      <a:accent1>
        <a:srgbClr val="7BA6A5"/>
      </a:accent1>
      <a:accent2>
        <a:srgbClr val="CD2424"/>
      </a:accent2>
      <a:accent3>
        <a:srgbClr val="A3AB14"/>
      </a:accent3>
      <a:accent4>
        <a:srgbClr val="7BA6A5"/>
      </a:accent4>
      <a:accent5>
        <a:srgbClr val="A3AB14"/>
      </a:accent5>
      <a:accent6>
        <a:srgbClr val="7BA6A5"/>
      </a:accent6>
      <a:hlink>
        <a:srgbClr val="CD2424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